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80" r:id="rId2"/>
    <p:sldId id="281" r:id="rId3"/>
    <p:sldId id="282" r:id="rId4"/>
    <p:sldId id="283" r:id="rId5"/>
    <p:sldId id="284" r:id="rId6"/>
    <p:sldId id="28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1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89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26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6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2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6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4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5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1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4/16/2019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9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guia da pas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2616851"/>
            <a:ext cx="5070474" cy="321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7275" y="723900"/>
            <a:ext cx="4781550" cy="14859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Como iniciar a </a:t>
            </a:r>
            <a:br>
              <a:rPr lang="pt-BR" b="1" dirty="0"/>
            </a:br>
            <a:r>
              <a:rPr lang="pt-BR" b="1" dirty="0"/>
              <a:t>Pastoral da Comunicação?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9" y="419100"/>
            <a:ext cx="5899785" cy="5541328"/>
          </a:xfrm>
        </p:spPr>
        <p:txBody>
          <a:bodyPr numCol="1">
            <a:normAutofit/>
          </a:bodyPr>
          <a:lstStyle/>
          <a:p>
            <a:r>
              <a:rPr lang="pt-BR" dirty="0"/>
              <a:t> </a:t>
            </a:r>
            <a:r>
              <a:rPr lang="pt-BR" sz="2900" dirty="0"/>
              <a:t>1 – CONHECER a </a:t>
            </a:r>
            <a:r>
              <a:rPr lang="pt-BR" sz="2300" dirty="0"/>
              <a:t>realidade em âmbito macro, e particularmente no que tange à comunicação</a:t>
            </a:r>
          </a:p>
          <a:p>
            <a:r>
              <a:rPr lang="pt-BR" sz="2900" dirty="0"/>
              <a:t>2 – SENSIBILIZAR </a:t>
            </a:r>
            <a:r>
              <a:rPr lang="pt-BR" sz="2500" dirty="0"/>
              <a:t>toda a comunidade da necessidade da </a:t>
            </a:r>
            <a:r>
              <a:rPr lang="pt-BR" sz="2500" dirty="0" err="1"/>
              <a:t>Pascom</a:t>
            </a:r>
            <a:r>
              <a:rPr lang="pt-BR" sz="2500" dirty="0"/>
              <a:t> para a evangelização</a:t>
            </a:r>
          </a:p>
          <a:p>
            <a:r>
              <a:rPr lang="pt-BR" sz="2900" dirty="0"/>
              <a:t>3 – FORMAR </a:t>
            </a:r>
            <a:r>
              <a:rPr lang="pt-BR" sz="2400" dirty="0"/>
              <a:t>os agentes para potencializar a comunicação</a:t>
            </a:r>
          </a:p>
          <a:p>
            <a:r>
              <a:rPr lang="pt-BR" sz="2900" dirty="0"/>
              <a:t>4 – MANTER </a:t>
            </a:r>
            <a:r>
              <a:rPr lang="pt-BR" sz="2400" dirty="0"/>
              <a:t>os trabalhos, segundo os quatro eixos da </a:t>
            </a:r>
            <a:r>
              <a:rPr lang="pt-BR" sz="2400" dirty="0" err="1"/>
              <a:t>Pascom</a:t>
            </a:r>
            <a:r>
              <a:rPr lang="pt-BR" sz="2400" dirty="0"/>
              <a:t>, elaborando um projeto e uma equipe de coordenação, sempre tendo como horizonte as DGAE e o Plano de Pastoral Diocesano.</a:t>
            </a:r>
          </a:p>
        </p:txBody>
      </p:sp>
    </p:spTree>
    <p:extLst>
      <p:ext uri="{BB962C8B-B14F-4D97-AF65-F5344CB8AC3E}">
        <p14:creationId xmlns:p14="http://schemas.microsoft.com/office/powerpoint/2010/main" val="280674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CONHECER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1 – Diálogo com seu pároco / bispo;</a:t>
            </a:r>
          </a:p>
          <a:p>
            <a:endParaRPr lang="pt-BR" sz="3200" dirty="0"/>
          </a:p>
          <a:p>
            <a:r>
              <a:rPr lang="pt-BR" sz="3200" dirty="0"/>
              <a:t>2 – Formar a equipe com pessoas comprometidas com a evangelização e a comunicação;</a:t>
            </a:r>
          </a:p>
          <a:p>
            <a:endParaRPr lang="pt-BR" sz="3200" dirty="0"/>
          </a:p>
          <a:p>
            <a:r>
              <a:rPr lang="pt-BR" sz="3200" dirty="0"/>
              <a:t>3 – Levantar as necessidades e os recursos existentes.</a:t>
            </a:r>
          </a:p>
        </p:txBody>
      </p:sp>
    </p:spTree>
    <p:extLst>
      <p:ext uri="{BB962C8B-B14F-4D97-AF65-F5344CB8AC3E}">
        <p14:creationId xmlns:p14="http://schemas.microsoft.com/office/powerpoint/2010/main" val="307701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SENSIBILIZAR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1 – Diálogo com o conselho pastoral sobre a missão da PASCOM;</a:t>
            </a:r>
          </a:p>
          <a:p>
            <a:endParaRPr lang="pt-BR" sz="3200" dirty="0"/>
          </a:p>
          <a:p>
            <a:r>
              <a:rPr lang="pt-BR" sz="3200" dirty="0"/>
              <a:t>2 – Levantamento das necessidades na visão das pastorais, movimentos e comunidades;</a:t>
            </a:r>
          </a:p>
        </p:txBody>
      </p:sp>
    </p:spTree>
    <p:extLst>
      <p:ext uri="{BB962C8B-B14F-4D97-AF65-F5344CB8AC3E}">
        <p14:creationId xmlns:p14="http://schemas.microsoft.com/office/powerpoint/2010/main" val="2846260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FORMAR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1 – Formação específica para a equipe da PASCOM (Documentos da Igreja / questões técnicas de comunicação);</a:t>
            </a:r>
          </a:p>
          <a:p>
            <a:endParaRPr lang="pt-BR" sz="3200" dirty="0"/>
          </a:p>
          <a:p>
            <a:r>
              <a:rPr lang="pt-BR" sz="3200" dirty="0"/>
              <a:t>2 – Contato com os profissionais, professores e pesquisadores da comunicação;</a:t>
            </a:r>
          </a:p>
        </p:txBody>
      </p:sp>
    </p:spTree>
    <p:extLst>
      <p:ext uri="{BB962C8B-B14F-4D97-AF65-F5344CB8AC3E}">
        <p14:creationId xmlns:p14="http://schemas.microsoft.com/office/powerpoint/2010/main" val="1087509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MANTER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1 – Propostas de ação;</a:t>
            </a:r>
          </a:p>
          <a:p>
            <a:endParaRPr lang="pt-BR" sz="3200" dirty="0"/>
          </a:p>
          <a:p>
            <a:r>
              <a:rPr lang="pt-BR" sz="3200" dirty="0"/>
              <a:t>2 – Elaboração do Plano Pastoral da Comunicação;</a:t>
            </a:r>
          </a:p>
        </p:txBody>
      </p:sp>
    </p:spTree>
    <p:extLst>
      <p:ext uri="{BB962C8B-B14F-4D97-AF65-F5344CB8AC3E}">
        <p14:creationId xmlns:p14="http://schemas.microsoft.com/office/powerpoint/2010/main" val="408062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518" y="963363"/>
            <a:ext cx="9848361" cy="25430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ítulo 4"/>
          <p:cNvSpPr txBox="1">
            <a:spLocks/>
          </p:cNvSpPr>
          <p:nvPr/>
        </p:nvSpPr>
        <p:spPr>
          <a:xfrm>
            <a:off x="1980362" y="3796659"/>
            <a:ext cx="8134672" cy="137309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300" i="1" cap="none" dirty="0">
                <a:solidFill>
                  <a:schemeClr val="tx1"/>
                </a:solidFill>
                <a:latin typeface="+mn-lt"/>
              </a:rPr>
              <a:t>É importante importante que a ótica da comunicação perpasse toda </a:t>
            </a:r>
          </a:p>
          <a:p>
            <a:pPr algn="ctr"/>
            <a:r>
              <a:rPr lang="pt-BR" sz="3300" i="1" cap="none" dirty="0">
                <a:solidFill>
                  <a:schemeClr val="tx1"/>
                </a:solidFill>
                <a:latin typeface="+mn-lt"/>
              </a:rPr>
              <a:t>a ação evangelizadora da Igreja.</a:t>
            </a:r>
            <a:endParaRPr lang="pt-BR" sz="3300" dirty="0">
              <a:solidFill>
                <a:schemeClr val="accent2"/>
              </a:solidFill>
              <a:latin typeface="Franklin Gothic Book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031115" y="5267406"/>
            <a:ext cx="365484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500" b="1" dirty="0">
                <a:latin typeface="Franklin Gothic Book" pitchFamily="34" charset="0"/>
              </a:rPr>
              <a:t>Ir. Diego Joaquim, </a:t>
            </a:r>
            <a:r>
              <a:rPr lang="pt-BR" sz="1500" b="1" dirty="0" err="1">
                <a:latin typeface="Franklin Gothic Book" pitchFamily="34" charset="0"/>
              </a:rPr>
              <a:t>CSsR</a:t>
            </a:r>
            <a:endParaRPr lang="pt-BR" sz="1500" b="1" dirty="0">
              <a:latin typeface="Franklin Gothic Book" pitchFamily="34" charset="0"/>
            </a:endParaRPr>
          </a:p>
          <a:p>
            <a:r>
              <a:rPr lang="pt-BR" sz="1500" i="1" dirty="0">
                <a:latin typeface="Franklin Gothic Book" pitchFamily="34" charset="0"/>
              </a:rPr>
              <a:t>Coordenador da Pastoral da Comunicação </a:t>
            </a:r>
          </a:p>
          <a:p>
            <a:r>
              <a:rPr lang="pt-BR" sz="1500" i="1" dirty="0">
                <a:latin typeface="Franklin Gothic Book" pitchFamily="34" charset="0"/>
              </a:rPr>
              <a:t>Regional Centro-Oeste da CNBB</a:t>
            </a:r>
          </a:p>
          <a:p>
            <a:r>
              <a:rPr lang="pt-BR" sz="1500" b="1" i="1" dirty="0">
                <a:latin typeface="Franklin Gothic Book" pitchFamily="34" charset="0"/>
              </a:rPr>
              <a:t>pascomcnbbco@gmail.com</a:t>
            </a:r>
          </a:p>
          <a:p>
            <a:r>
              <a:rPr lang="pt-BR" sz="1500" b="1" i="1" dirty="0">
                <a:latin typeface="Franklin Gothic Book" pitchFamily="34" charset="0"/>
              </a:rPr>
              <a:t>ir.diegocssr@gmail.com</a:t>
            </a:r>
            <a:r>
              <a:rPr lang="pt-BR" sz="1500" b="1" dirty="0">
                <a:solidFill>
                  <a:srgbClr val="2E6EBC"/>
                </a:solidFill>
                <a:latin typeface="Franklin Gothic Book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06134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Tipo de Madeira</Template>
  <TotalTime>6060</TotalTime>
  <Words>232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Franklin Gothic Book</vt:lpstr>
      <vt:lpstr>Rockwell</vt:lpstr>
      <vt:lpstr>Rockwell Condensed</vt:lpstr>
      <vt:lpstr>Wingdings</vt:lpstr>
      <vt:lpstr>Tipo de Madeira</vt:lpstr>
      <vt:lpstr>Como iniciar a  Pastoral da Comunicação?</vt:lpstr>
      <vt:lpstr>CONHECER</vt:lpstr>
      <vt:lpstr>SENSIBILIZAR</vt:lpstr>
      <vt:lpstr>FORMAR</vt:lpstr>
      <vt:lpstr>MANTER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w8</dc:creator>
  <cp:lastModifiedBy>Fúlvio Costa</cp:lastModifiedBy>
  <cp:revision>17</cp:revision>
  <dcterms:created xsi:type="dcterms:W3CDTF">2018-08-27T18:04:32Z</dcterms:created>
  <dcterms:modified xsi:type="dcterms:W3CDTF">2019-04-17T01:19:15Z</dcterms:modified>
</cp:coreProperties>
</file>